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0000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33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06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35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41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80400"/>
            <a:ext cx="10515600" cy="4597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/>
          <p:cNvCxnSpPr/>
          <p:nvPr userDrawn="1"/>
        </p:nvCxnSpPr>
        <p:spPr>
          <a:xfrm>
            <a:off x="2933700" y="1263776"/>
            <a:ext cx="6678051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 userDrawn="1"/>
        </p:nvSpPr>
        <p:spPr>
          <a:xfrm>
            <a:off x="2785501" y="1222564"/>
            <a:ext cx="95250" cy="9512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 userDrawn="1"/>
        </p:nvSpPr>
        <p:spPr>
          <a:xfrm>
            <a:off x="2637302" y="1222564"/>
            <a:ext cx="95250" cy="9512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 userDrawn="1"/>
        </p:nvSpPr>
        <p:spPr>
          <a:xfrm>
            <a:off x="9812899" y="1222564"/>
            <a:ext cx="95250" cy="9512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9664700" y="1222564"/>
            <a:ext cx="95250" cy="9512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93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59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98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99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7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29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76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CE39-B04F-4DF9-B691-A4C49FFFD0A6}" type="datetimeFigureOut">
              <a:rPr lang="zh-TW" altLang="en-US" smtClean="0"/>
              <a:t>2017/9/12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263D-B7A5-4735-A82E-60FB5346D7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8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2536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8B4CE39-B04F-4DF9-B691-A4C49FFFD0A6}" type="datetimeFigureOut">
              <a:rPr lang="zh-TW" altLang="en-US" smtClean="0"/>
              <a:pPr/>
              <a:t>2017/9/12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BDD263D-B7A5-4735-A82E-60FB5346D76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5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79344"/>
            <a:ext cx="9144000" cy="2387600"/>
          </a:xfrm>
        </p:spPr>
        <p:txBody>
          <a:bodyPr anchor="b"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zh-TW" sz="8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reflection blurRad="152400" stA="65000" endPos="80000" dist="76200" dir="5400000" sy="-100000" algn="bl" rotWithShape="0"/>
                </a:effectLst>
              </a:rPr>
              <a:t>DEH—Make iOS	</a:t>
            </a:r>
            <a:endParaRPr lang="zh-TW" altLang="en-US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reflection blurRad="152400" stA="65000" endPos="80000" dist="76200" dir="5400000" sy="-100000" algn="bl" rotWithShape="0"/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440332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zh-TW" altLang="en-US" sz="4000" dirty="0" smtClean="0">
                <a:solidFill>
                  <a:schemeClr val="bg1"/>
                </a:solidFill>
                <a:effectLst>
                  <a:glow rad="101600">
                    <a:schemeClr val="bg2">
                      <a:lumMod val="75000"/>
                      <a:alpha val="60000"/>
                    </a:schemeClr>
                  </a:glow>
                </a:effectLst>
              </a:rPr>
              <a:t>使用手冊</a:t>
            </a:r>
            <a:endParaRPr lang="zh-TW" altLang="en-US" sz="4000" dirty="0">
              <a:solidFill>
                <a:schemeClr val="bg1"/>
              </a:solidFill>
              <a:effectLst>
                <a:glow rad="101600">
                  <a:schemeClr val="bg2">
                    <a:lumMod val="75000"/>
                    <a:alpha val="60000"/>
                  </a:schemeClr>
                </a:glow>
              </a:effectLst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1256714" y="3426268"/>
            <a:ext cx="96785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536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79187"/>
            <a:ext cx="10515600" cy="4597776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3200" dirty="0" smtClean="0"/>
              <a:t>DEH Make iOS </a:t>
            </a:r>
            <a:r>
              <a:rPr lang="zh-TW" altLang="en-US" sz="3200" dirty="0" smtClean="0"/>
              <a:t>取得方式</a:t>
            </a:r>
            <a:endParaRPr lang="en-US" altLang="zh-TW" sz="3200" dirty="0" smtClean="0"/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sz="3200" dirty="0" smtClean="0"/>
              <a:t>DEH Make iOS</a:t>
            </a:r>
            <a:r>
              <a:rPr lang="zh-TW" altLang="en-US" sz="3200" dirty="0" smtClean="0"/>
              <a:t> 功能簡介</a:t>
            </a:r>
            <a:endParaRPr lang="en-US" altLang="zh-TW" sz="3200" dirty="0" smtClean="0"/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3200" dirty="0" smtClean="0"/>
              <a:t>製作景點</a:t>
            </a:r>
            <a:r>
              <a:rPr lang="en-US" altLang="zh-TW" sz="3200" dirty="0" smtClean="0"/>
              <a:t>			</a:t>
            </a:r>
          </a:p>
          <a:p>
            <a:pPr lvl="1" algn="ctr">
              <a:lnSpc>
                <a:spcPct val="150000"/>
              </a:lnSpc>
            </a:pPr>
            <a:r>
              <a:rPr lang="zh-TW" altLang="en-US" sz="2800" dirty="0" smtClean="0"/>
              <a:t>相片景點</a:t>
            </a:r>
            <a:r>
              <a:rPr lang="en-US" altLang="zh-TW" sz="2800" dirty="0" smtClean="0"/>
              <a:t>	</a:t>
            </a:r>
          </a:p>
          <a:p>
            <a:pPr lvl="1" algn="ctr">
              <a:lnSpc>
                <a:spcPct val="150000"/>
              </a:lnSpc>
            </a:pPr>
            <a:r>
              <a:rPr lang="zh-TW" altLang="en-US" sz="2800" dirty="0" smtClean="0"/>
              <a:t>聲音景點</a:t>
            </a:r>
            <a:r>
              <a:rPr lang="en-US" altLang="zh-TW" sz="2800" dirty="0" smtClean="0"/>
              <a:t>	</a:t>
            </a:r>
          </a:p>
          <a:p>
            <a:pPr lvl="1" algn="ctr">
              <a:lnSpc>
                <a:spcPct val="150000"/>
              </a:lnSpc>
            </a:pPr>
            <a:r>
              <a:rPr lang="zh-TW" altLang="en-US" sz="2800" dirty="0" smtClean="0"/>
              <a:t>影片景點</a:t>
            </a:r>
            <a:r>
              <a:rPr lang="en-US" altLang="zh-TW" sz="2800" dirty="0" smtClean="0"/>
              <a:t>	</a:t>
            </a:r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3200" dirty="0" smtClean="0"/>
              <a:t>修改景點內容</a:t>
            </a:r>
            <a:r>
              <a:rPr lang="en-US" altLang="zh-TW" sz="3200" dirty="0" smtClean="0"/>
              <a:t>			</a:t>
            </a:r>
            <a:endParaRPr lang="en-US" altLang="zh-TW" sz="3200" dirty="0"/>
          </a:p>
          <a:p>
            <a:pPr lvl="1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75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DEH Make iOS </a:t>
            </a:r>
            <a:r>
              <a:rPr lang="zh-TW" altLang="en-US" sz="4800" dirty="0" smtClean="0"/>
              <a:t>取得方式</a:t>
            </a:r>
            <a:endParaRPr lang="zh-TW" altLang="en-US" sz="48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1123950" y="1883986"/>
            <a:ext cx="9944100" cy="2626311"/>
            <a:chOff x="1536700" y="1795086"/>
            <a:chExt cx="9944100" cy="2626311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3" b="95924" l="5910" r="96267">
                          <a14:foregroundMark x1="51555" y1="43478" x2="51555" y2="43478"/>
                          <a14:foregroundMark x1="36858" y1="26087" x2="36858" y2="26087"/>
                          <a14:backgroundMark x1="37247" y1="33832" x2="37247" y2="33832"/>
                          <a14:backgroundMark x1="46890" y1="49592" x2="46890" y2="49592"/>
                          <a14:backgroundMark x1="49456" y1="52582" x2="49456" y2="52582"/>
                          <a14:backgroundMark x1="52644" y1="50136" x2="52644" y2="50136"/>
                          <a14:backgroundMark x1="53577" y1="50408" x2="53577" y2="50408"/>
                          <a14:backgroundMark x1="54899" y1="55027" x2="54899" y2="55027"/>
                          <a14:backgroundMark x1="56687" y1="60190" x2="56687" y2="60190"/>
                          <a14:backgroundMark x1="56998" y1="54484" x2="56998" y2="54484"/>
                          <a14:backgroundMark x1="43079" y1="61141" x2="43079" y2="61141"/>
                          <a14:backgroundMark x1="42613" y1="53533" x2="42613" y2="53533"/>
                          <a14:backgroundMark x1="48289" y1="44429" x2="48289" y2="44429"/>
                          <a14:backgroundMark x1="48911" y1="41984" x2="48911" y2="41984"/>
                          <a14:backgroundMark x1="50311" y1="38315" x2="50311" y2="3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4" t="15555" r="28061" b="10370"/>
            <a:stretch/>
          </p:blipFill>
          <p:spPr>
            <a:xfrm>
              <a:off x="1536700" y="1795086"/>
              <a:ext cx="2705100" cy="2626311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3" b="95924" l="5910" r="96267">
                          <a14:foregroundMark x1="51555" y1="43478" x2="51555" y2="43478"/>
                          <a14:foregroundMark x1="36858" y1="26087" x2="36858" y2="26087"/>
                          <a14:backgroundMark x1="37247" y1="33832" x2="37247" y2="33832"/>
                          <a14:backgroundMark x1="46890" y1="49592" x2="46890" y2="49592"/>
                          <a14:backgroundMark x1="49456" y1="52582" x2="49456" y2="52582"/>
                          <a14:backgroundMark x1="52644" y1="50136" x2="52644" y2="50136"/>
                          <a14:backgroundMark x1="53577" y1="50408" x2="53577" y2="50408"/>
                          <a14:backgroundMark x1="54899" y1="55027" x2="54899" y2="55027"/>
                          <a14:backgroundMark x1="56687" y1="60190" x2="56687" y2="60190"/>
                          <a14:backgroundMark x1="56998" y1="54484" x2="56998" y2="54484"/>
                          <a14:backgroundMark x1="43079" y1="61141" x2="43079" y2="61141"/>
                          <a14:backgroundMark x1="42613" y1="53533" x2="42613" y2="53533"/>
                          <a14:backgroundMark x1="48289" y1="44429" x2="48289" y2="44429"/>
                          <a14:backgroundMark x1="48911" y1="41984" x2="48911" y2="41984"/>
                          <a14:backgroundMark x1="50311" y1="38315" x2="50311" y2="3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4" t="15555" r="28061" b="10370"/>
            <a:stretch/>
          </p:blipFill>
          <p:spPr>
            <a:xfrm>
              <a:off x="5156200" y="1795086"/>
              <a:ext cx="2705100" cy="2626311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83" b="95924" l="5910" r="96267">
                          <a14:foregroundMark x1="51555" y1="43478" x2="51555" y2="43478"/>
                          <a14:foregroundMark x1="36858" y1="26087" x2="36858" y2="26087"/>
                          <a14:backgroundMark x1="37247" y1="33832" x2="37247" y2="33832"/>
                          <a14:backgroundMark x1="46890" y1="49592" x2="46890" y2="49592"/>
                          <a14:backgroundMark x1="49456" y1="52582" x2="49456" y2="52582"/>
                          <a14:backgroundMark x1="52644" y1="50136" x2="52644" y2="50136"/>
                          <a14:backgroundMark x1="53577" y1="50408" x2="53577" y2="50408"/>
                          <a14:backgroundMark x1="54899" y1="55027" x2="54899" y2="55027"/>
                          <a14:backgroundMark x1="56687" y1="60190" x2="56687" y2="60190"/>
                          <a14:backgroundMark x1="56998" y1="54484" x2="56998" y2="54484"/>
                          <a14:backgroundMark x1="43079" y1="61141" x2="43079" y2="61141"/>
                          <a14:backgroundMark x1="42613" y1="53533" x2="42613" y2="53533"/>
                          <a14:backgroundMark x1="48289" y1="44429" x2="48289" y2="44429"/>
                          <a14:backgroundMark x1="48911" y1="41984" x2="48911" y2="41984"/>
                          <a14:backgroundMark x1="50311" y1="38315" x2="50311" y2="383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4" t="15555" r="28061" b="10370"/>
            <a:stretch/>
          </p:blipFill>
          <p:spPr>
            <a:xfrm>
              <a:off x="8775700" y="1795086"/>
              <a:ext cx="2705100" cy="2626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8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DEH Make iOS </a:t>
            </a:r>
            <a:r>
              <a:rPr lang="zh-TW" altLang="en-US" sz="4800" dirty="0" smtClean="0"/>
              <a:t>取得方式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5" y="1600373"/>
            <a:ext cx="3647925" cy="4863901"/>
          </a:xfrm>
        </p:spPr>
      </p:pic>
      <p:sp>
        <p:nvSpPr>
          <p:cNvPr id="8" name="手繪多邊形 7"/>
          <p:cNvSpPr>
            <a:spLocks noChangeAspect="1"/>
          </p:cNvSpPr>
          <p:nvPr/>
        </p:nvSpPr>
        <p:spPr>
          <a:xfrm>
            <a:off x="1268230" y="1600373"/>
            <a:ext cx="3647925" cy="4863901"/>
          </a:xfrm>
          <a:custGeom>
            <a:avLst/>
            <a:gdLst>
              <a:gd name="connsiteX0" fmla="*/ 338798 w 3446859"/>
              <a:gd name="connsiteY0" fmla="*/ 2474654 h 4595813"/>
              <a:gd name="connsiteX1" fmla="*/ 240184 w 3446859"/>
              <a:gd name="connsiteY1" fmla="*/ 2573268 h 4595813"/>
              <a:gd name="connsiteX2" fmla="*/ 240184 w 3446859"/>
              <a:gd name="connsiteY2" fmla="*/ 2967710 h 4595813"/>
              <a:gd name="connsiteX3" fmla="*/ 338798 w 3446859"/>
              <a:gd name="connsiteY3" fmla="*/ 3066324 h 4595813"/>
              <a:gd name="connsiteX4" fmla="*/ 733240 w 3446859"/>
              <a:gd name="connsiteY4" fmla="*/ 3066324 h 4595813"/>
              <a:gd name="connsiteX5" fmla="*/ 831854 w 3446859"/>
              <a:gd name="connsiteY5" fmla="*/ 2967710 h 4595813"/>
              <a:gd name="connsiteX6" fmla="*/ 831854 w 3446859"/>
              <a:gd name="connsiteY6" fmla="*/ 2573268 h 4595813"/>
              <a:gd name="connsiteX7" fmla="*/ 733240 w 3446859"/>
              <a:gd name="connsiteY7" fmla="*/ 2474654 h 4595813"/>
              <a:gd name="connsiteX8" fmla="*/ 0 w 3446859"/>
              <a:gd name="connsiteY8" fmla="*/ 0 h 4595813"/>
              <a:gd name="connsiteX9" fmla="*/ 3446859 w 3446859"/>
              <a:gd name="connsiteY9" fmla="*/ 0 h 4595813"/>
              <a:gd name="connsiteX10" fmla="*/ 3446859 w 3446859"/>
              <a:gd name="connsiteY10" fmla="*/ 4595813 h 4595813"/>
              <a:gd name="connsiteX11" fmla="*/ 0 w 3446859"/>
              <a:gd name="connsiteY11" fmla="*/ 4595813 h 459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6859" h="4595813">
                <a:moveTo>
                  <a:pt x="338798" y="2474654"/>
                </a:moveTo>
                <a:cubicBezTo>
                  <a:pt x="284335" y="2474654"/>
                  <a:pt x="240184" y="2518805"/>
                  <a:pt x="240184" y="2573268"/>
                </a:cubicBezTo>
                <a:lnTo>
                  <a:pt x="240184" y="2967710"/>
                </a:lnTo>
                <a:cubicBezTo>
                  <a:pt x="240184" y="3022173"/>
                  <a:pt x="284335" y="3066324"/>
                  <a:pt x="338798" y="3066324"/>
                </a:cubicBezTo>
                <a:lnTo>
                  <a:pt x="733240" y="3066324"/>
                </a:lnTo>
                <a:cubicBezTo>
                  <a:pt x="787703" y="3066324"/>
                  <a:pt x="831854" y="3022173"/>
                  <a:pt x="831854" y="2967710"/>
                </a:cubicBezTo>
                <a:lnTo>
                  <a:pt x="831854" y="2573268"/>
                </a:lnTo>
                <a:cubicBezTo>
                  <a:pt x="831854" y="2518805"/>
                  <a:pt x="787703" y="2474654"/>
                  <a:pt x="733240" y="2474654"/>
                </a:cubicBezTo>
                <a:close/>
                <a:moveTo>
                  <a:pt x="0" y="0"/>
                </a:moveTo>
                <a:lnTo>
                  <a:pt x="3446859" y="0"/>
                </a:lnTo>
                <a:lnTo>
                  <a:pt x="3446859" y="4595813"/>
                </a:lnTo>
                <a:lnTo>
                  <a:pt x="0" y="4595813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67" y="1592076"/>
            <a:ext cx="3660371" cy="4880495"/>
          </a:xfrm>
          <a:prstGeom prst="rect">
            <a:avLst/>
          </a:prstGeom>
        </p:spPr>
      </p:pic>
      <p:sp>
        <p:nvSpPr>
          <p:cNvPr id="12" name="手繪多邊形 11"/>
          <p:cNvSpPr>
            <a:spLocks noChangeAspect="1"/>
          </p:cNvSpPr>
          <p:nvPr/>
        </p:nvSpPr>
        <p:spPr>
          <a:xfrm>
            <a:off x="2892054" y="1592076"/>
            <a:ext cx="3660371" cy="4880495"/>
          </a:xfrm>
          <a:custGeom>
            <a:avLst/>
            <a:gdLst>
              <a:gd name="connsiteX0" fmla="*/ 2458523 w 3458619"/>
              <a:gd name="connsiteY0" fmla="*/ 86064 h 4611492"/>
              <a:gd name="connsiteX1" fmla="*/ 2425885 w 3458619"/>
              <a:gd name="connsiteY1" fmla="*/ 118702 h 4611492"/>
              <a:gd name="connsiteX2" fmla="*/ 2425885 w 3458619"/>
              <a:gd name="connsiteY2" fmla="*/ 249249 h 4611492"/>
              <a:gd name="connsiteX3" fmla="*/ 2458523 w 3458619"/>
              <a:gd name="connsiteY3" fmla="*/ 281887 h 4611492"/>
              <a:gd name="connsiteX4" fmla="*/ 3382948 w 3458619"/>
              <a:gd name="connsiteY4" fmla="*/ 281887 h 4611492"/>
              <a:gd name="connsiteX5" fmla="*/ 3415586 w 3458619"/>
              <a:gd name="connsiteY5" fmla="*/ 249249 h 4611492"/>
              <a:gd name="connsiteX6" fmla="*/ 3415586 w 3458619"/>
              <a:gd name="connsiteY6" fmla="*/ 118702 h 4611492"/>
              <a:gd name="connsiteX7" fmla="*/ 3382948 w 3458619"/>
              <a:gd name="connsiteY7" fmla="*/ 86064 h 4611492"/>
              <a:gd name="connsiteX8" fmla="*/ 0 w 3458619"/>
              <a:gd name="connsiteY8" fmla="*/ 0 h 4611492"/>
              <a:gd name="connsiteX9" fmla="*/ 3458619 w 3458619"/>
              <a:gd name="connsiteY9" fmla="*/ 0 h 4611492"/>
              <a:gd name="connsiteX10" fmla="*/ 3458619 w 3458619"/>
              <a:gd name="connsiteY10" fmla="*/ 4611492 h 4611492"/>
              <a:gd name="connsiteX11" fmla="*/ 0 w 3458619"/>
              <a:gd name="connsiteY11" fmla="*/ 4611492 h 461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8619" h="4611492">
                <a:moveTo>
                  <a:pt x="2458523" y="86064"/>
                </a:moveTo>
                <a:cubicBezTo>
                  <a:pt x="2440498" y="86064"/>
                  <a:pt x="2425885" y="100677"/>
                  <a:pt x="2425885" y="118702"/>
                </a:cubicBezTo>
                <a:lnTo>
                  <a:pt x="2425885" y="249249"/>
                </a:lnTo>
                <a:cubicBezTo>
                  <a:pt x="2425885" y="267274"/>
                  <a:pt x="2440498" y="281887"/>
                  <a:pt x="2458523" y="281887"/>
                </a:cubicBezTo>
                <a:lnTo>
                  <a:pt x="3382948" y="281887"/>
                </a:lnTo>
                <a:cubicBezTo>
                  <a:pt x="3400973" y="281887"/>
                  <a:pt x="3415586" y="267274"/>
                  <a:pt x="3415586" y="249249"/>
                </a:cubicBezTo>
                <a:lnTo>
                  <a:pt x="3415586" y="118702"/>
                </a:lnTo>
                <a:cubicBezTo>
                  <a:pt x="3415586" y="100677"/>
                  <a:pt x="3400973" y="86064"/>
                  <a:pt x="3382948" y="86064"/>
                </a:cubicBezTo>
                <a:close/>
                <a:moveTo>
                  <a:pt x="0" y="0"/>
                </a:moveTo>
                <a:lnTo>
                  <a:pt x="3458619" y="0"/>
                </a:lnTo>
                <a:lnTo>
                  <a:pt x="3458619" y="4611492"/>
                </a:lnTo>
                <a:lnTo>
                  <a:pt x="0" y="4611492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41" y="1600372"/>
            <a:ext cx="3647927" cy="4863903"/>
          </a:xfrm>
          <a:prstGeom prst="rect">
            <a:avLst/>
          </a:prstGeom>
        </p:spPr>
      </p:pic>
      <p:sp>
        <p:nvSpPr>
          <p:cNvPr id="17" name="手繪多邊形 16"/>
          <p:cNvSpPr>
            <a:spLocks noChangeAspect="1"/>
          </p:cNvSpPr>
          <p:nvPr/>
        </p:nvSpPr>
        <p:spPr>
          <a:xfrm>
            <a:off x="4260384" y="1595313"/>
            <a:ext cx="3655346" cy="4874020"/>
          </a:xfrm>
          <a:custGeom>
            <a:avLst/>
            <a:gdLst>
              <a:gd name="connsiteX0" fmla="*/ 1971941 w 3453871"/>
              <a:gd name="connsiteY0" fmla="*/ 1066146 h 4605374"/>
              <a:gd name="connsiteX1" fmla="*/ 1927419 w 3453871"/>
              <a:gd name="connsiteY1" fmla="*/ 1110668 h 4605374"/>
              <a:gd name="connsiteX2" fmla="*/ 1927419 w 3453871"/>
              <a:gd name="connsiteY2" fmla="*/ 1288752 h 4605374"/>
              <a:gd name="connsiteX3" fmla="*/ 1971941 w 3453871"/>
              <a:gd name="connsiteY3" fmla="*/ 1333274 h 4605374"/>
              <a:gd name="connsiteX4" fmla="*/ 3402337 w 3453871"/>
              <a:gd name="connsiteY4" fmla="*/ 1333274 h 4605374"/>
              <a:gd name="connsiteX5" fmla="*/ 3446859 w 3453871"/>
              <a:gd name="connsiteY5" fmla="*/ 1288752 h 4605374"/>
              <a:gd name="connsiteX6" fmla="*/ 3446859 w 3453871"/>
              <a:gd name="connsiteY6" fmla="*/ 1110668 h 4605374"/>
              <a:gd name="connsiteX7" fmla="*/ 3402337 w 3453871"/>
              <a:gd name="connsiteY7" fmla="*/ 1066146 h 4605374"/>
              <a:gd name="connsiteX8" fmla="*/ 0 w 3453871"/>
              <a:gd name="connsiteY8" fmla="*/ 0 h 4605374"/>
              <a:gd name="connsiteX9" fmla="*/ 3453871 w 3453871"/>
              <a:gd name="connsiteY9" fmla="*/ 0 h 4605374"/>
              <a:gd name="connsiteX10" fmla="*/ 3453871 w 3453871"/>
              <a:gd name="connsiteY10" fmla="*/ 4605374 h 4605374"/>
              <a:gd name="connsiteX11" fmla="*/ 0 w 3453871"/>
              <a:gd name="connsiteY11" fmla="*/ 4605374 h 460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3871" h="4605374">
                <a:moveTo>
                  <a:pt x="1971941" y="1066146"/>
                </a:moveTo>
                <a:cubicBezTo>
                  <a:pt x="1947352" y="1066146"/>
                  <a:pt x="1927419" y="1086079"/>
                  <a:pt x="1927419" y="1110668"/>
                </a:cubicBezTo>
                <a:lnTo>
                  <a:pt x="1927419" y="1288752"/>
                </a:lnTo>
                <a:cubicBezTo>
                  <a:pt x="1927419" y="1313341"/>
                  <a:pt x="1947352" y="1333274"/>
                  <a:pt x="1971941" y="1333274"/>
                </a:cubicBezTo>
                <a:lnTo>
                  <a:pt x="3402337" y="1333274"/>
                </a:lnTo>
                <a:cubicBezTo>
                  <a:pt x="3426926" y="1333274"/>
                  <a:pt x="3446859" y="1313341"/>
                  <a:pt x="3446859" y="1288752"/>
                </a:cubicBezTo>
                <a:lnTo>
                  <a:pt x="3446859" y="1110668"/>
                </a:lnTo>
                <a:cubicBezTo>
                  <a:pt x="3446859" y="1086079"/>
                  <a:pt x="3426926" y="1066146"/>
                  <a:pt x="3402337" y="1066146"/>
                </a:cubicBezTo>
                <a:close/>
                <a:moveTo>
                  <a:pt x="0" y="0"/>
                </a:moveTo>
                <a:lnTo>
                  <a:pt x="3453871" y="0"/>
                </a:lnTo>
                <a:lnTo>
                  <a:pt x="3453871" y="4605374"/>
                </a:lnTo>
                <a:lnTo>
                  <a:pt x="0" y="4605374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60" y="1593924"/>
            <a:ext cx="3657598" cy="4876799"/>
          </a:xfrm>
          <a:prstGeom prst="rect">
            <a:avLst/>
          </a:prstGeom>
        </p:spPr>
      </p:pic>
      <p:sp>
        <p:nvSpPr>
          <p:cNvPr id="22" name="手繪多邊形 21"/>
          <p:cNvSpPr>
            <a:spLocks noChangeAspect="1"/>
          </p:cNvSpPr>
          <p:nvPr/>
        </p:nvSpPr>
        <p:spPr>
          <a:xfrm>
            <a:off x="4945745" y="1593924"/>
            <a:ext cx="3657599" cy="4876799"/>
          </a:xfrm>
          <a:custGeom>
            <a:avLst/>
            <a:gdLst>
              <a:gd name="connsiteX0" fmla="*/ 320342 w 3456000"/>
              <a:gd name="connsiteY0" fmla="*/ 326071 h 4608000"/>
              <a:gd name="connsiteX1" fmla="*/ 249432 w 3456000"/>
              <a:gd name="connsiteY1" fmla="*/ 396981 h 4608000"/>
              <a:gd name="connsiteX2" fmla="*/ 249432 w 3456000"/>
              <a:gd name="connsiteY2" fmla="*/ 680611 h 4608000"/>
              <a:gd name="connsiteX3" fmla="*/ 320342 w 3456000"/>
              <a:gd name="connsiteY3" fmla="*/ 751521 h 4608000"/>
              <a:gd name="connsiteX4" fmla="*/ 1598634 w 3456000"/>
              <a:gd name="connsiteY4" fmla="*/ 751521 h 4608000"/>
              <a:gd name="connsiteX5" fmla="*/ 1669544 w 3456000"/>
              <a:gd name="connsiteY5" fmla="*/ 680611 h 4608000"/>
              <a:gd name="connsiteX6" fmla="*/ 1669544 w 3456000"/>
              <a:gd name="connsiteY6" fmla="*/ 396981 h 4608000"/>
              <a:gd name="connsiteX7" fmla="*/ 1598634 w 3456000"/>
              <a:gd name="connsiteY7" fmla="*/ 326071 h 4608000"/>
              <a:gd name="connsiteX8" fmla="*/ 0 w 3456000"/>
              <a:gd name="connsiteY8" fmla="*/ 0 h 4608000"/>
              <a:gd name="connsiteX9" fmla="*/ 3456000 w 3456000"/>
              <a:gd name="connsiteY9" fmla="*/ 0 h 4608000"/>
              <a:gd name="connsiteX10" fmla="*/ 3456000 w 3456000"/>
              <a:gd name="connsiteY10" fmla="*/ 4608000 h 4608000"/>
              <a:gd name="connsiteX11" fmla="*/ 0 w 3456000"/>
              <a:gd name="connsiteY11" fmla="*/ 4608000 h 46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6000" h="4608000">
                <a:moveTo>
                  <a:pt x="320342" y="326071"/>
                </a:moveTo>
                <a:cubicBezTo>
                  <a:pt x="281179" y="326071"/>
                  <a:pt x="249432" y="357818"/>
                  <a:pt x="249432" y="396981"/>
                </a:cubicBezTo>
                <a:lnTo>
                  <a:pt x="249432" y="680611"/>
                </a:lnTo>
                <a:cubicBezTo>
                  <a:pt x="249432" y="719774"/>
                  <a:pt x="281179" y="751521"/>
                  <a:pt x="320342" y="751521"/>
                </a:cubicBezTo>
                <a:lnTo>
                  <a:pt x="1598634" y="751521"/>
                </a:lnTo>
                <a:cubicBezTo>
                  <a:pt x="1637797" y="751521"/>
                  <a:pt x="1669544" y="719774"/>
                  <a:pt x="1669544" y="680611"/>
                </a:cubicBezTo>
                <a:lnTo>
                  <a:pt x="1669544" y="396981"/>
                </a:lnTo>
                <a:cubicBezTo>
                  <a:pt x="1669544" y="357818"/>
                  <a:pt x="1637797" y="326071"/>
                  <a:pt x="1598634" y="326071"/>
                </a:cubicBezTo>
                <a:close/>
                <a:moveTo>
                  <a:pt x="0" y="0"/>
                </a:moveTo>
                <a:lnTo>
                  <a:pt x="3456000" y="0"/>
                </a:lnTo>
                <a:lnTo>
                  <a:pt x="3456000" y="4608000"/>
                </a:lnTo>
                <a:lnTo>
                  <a:pt x="0" y="4608000"/>
                </a:lnTo>
                <a:close/>
              </a:path>
            </a:pathLst>
          </a:cu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4" y="1593924"/>
            <a:ext cx="3657599" cy="487679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89" y="1593924"/>
            <a:ext cx="3657599" cy="487679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93924"/>
            <a:ext cx="36576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DEH Make iOS </a:t>
            </a:r>
            <a:r>
              <a:rPr lang="zh-TW" altLang="en-US" sz="4800" dirty="0" smtClean="0"/>
              <a:t>取得方式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5" y="1600373"/>
            <a:ext cx="3647925" cy="4863901"/>
          </a:xfrm>
        </p:spPr>
      </p:pic>
      <p:sp>
        <p:nvSpPr>
          <p:cNvPr id="8" name="手繪多邊形 7"/>
          <p:cNvSpPr>
            <a:spLocks noChangeAspect="1"/>
          </p:cNvSpPr>
          <p:nvPr/>
        </p:nvSpPr>
        <p:spPr>
          <a:xfrm>
            <a:off x="1268230" y="1600373"/>
            <a:ext cx="3647925" cy="4863901"/>
          </a:xfrm>
          <a:custGeom>
            <a:avLst/>
            <a:gdLst>
              <a:gd name="connsiteX0" fmla="*/ 338798 w 3446859"/>
              <a:gd name="connsiteY0" fmla="*/ 2474654 h 4595813"/>
              <a:gd name="connsiteX1" fmla="*/ 240184 w 3446859"/>
              <a:gd name="connsiteY1" fmla="*/ 2573268 h 4595813"/>
              <a:gd name="connsiteX2" fmla="*/ 240184 w 3446859"/>
              <a:gd name="connsiteY2" fmla="*/ 2967710 h 4595813"/>
              <a:gd name="connsiteX3" fmla="*/ 338798 w 3446859"/>
              <a:gd name="connsiteY3" fmla="*/ 3066324 h 4595813"/>
              <a:gd name="connsiteX4" fmla="*/ 733240 w 3446859"/>
              <a:gd name="connsiteY4" fmla="*/ 3066324 h 4595813"/>
              <a:gd name="connsiteX5" fmla="*/ 831854 w 3446859"/>
              <a:gd name="connsiteY5" fmla="*/ 2967710 h 4595813"/>
              <a:gd name="connsiteX6" fmla="*/ 831854 w 3446859"/>
              <a:gd name="connsiteY6" fmla="*/ 2573268 h 4595813"/>
              <a:gd name="connsiteX7" fmla="*/ 733240 w 3446859"/>
              <a:gd name="connsiteY7" fmla="*/ 2474654 h 4595813"/>
              <a:gd name="connsiteX8" fmla="*/ 0 w 3446859"/>
              <a:gd name="connsiteY8" fmla="*/ 0 h 4595813"/>
              <a:gd name="connsiteX9" fmla="*/ 3446859 w 3446859"/>
              <a:gd name="connsiteY9" fmla="*/ 0 h 4595813"/>
              <a:gd name="connsiteX10" fmla="*/ 3446859 w 3446859"/>
              <a:gd name="connsiteY10" fmla="*/ 4595813 h 4595813"/>
              <a:gd name="connsiteX11" fmla="*/ 0 w 3446859"/>
              <a:gd name="connsiteY11" fmla="*/ 4595813 h 459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6859" h="4595813">
                <a:moveTo>
                  <a:pt x="338798" y="2474654"/>
                </a:moveTo>
                <a:cubicBezTo>
                  <a:pt x="284335" y="2474654"/>
                  <a:pt x="240184" y="2518805"/>
                  <a:pt x="240184" y="2573268"/>
                </a:cubicBezTo>
                <a:lnTo>
                  <a:pt x="240184" y="2967710"/>
                </a:lnTo>
                <a:cubicBezTo>
                  <a:pt x="240184" y="3022173"/>
                  <a:pt x="284335" y="3066324"/>
                  <a:pt x="338798" y="3066324"/>
                </a:cubicBezTo>
                <a:lnTo>
                  <a:pt x="733240" y="3066324"/>
                </a:lnTo>
                <a:cubicBezTo>
                  <a:pt x="787703" y="3066324"/>
                  <a:pt x="831854" y="3022173"/>
                  <a:pt x="831854" y="2967710"/>
                </a:cubicBezTo>
                <a:lnTo>
                  <a:pt x="831854" y="2573268"/>
                </a:lnTo>
                <a:cubicBezTo>
                  <a:pt x="831854" y="2518805"/>
                  <a:pt x="787703" y="2474654"/>
                  <a:pt x="733240" y="2474654"/>
                </a:cubicBezTo>
                <a:close/>
                <a:moveTo>
                  <a:pt x="0" y="0"/>
                </a:moveTo>
                <a:lnTo>
                  <a:pt x="3446859" y="0"/>
                </a:lnTo>
                <a:lnTo>
                  <a:pt x="3446859" y="4595813"/>
                </a:lnTo>
                <a:lnTo>
                  <a:pt x="0" y="4595813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67" y="1592076"/>
            <a:ext cx="3660371" cy="4880495"/>
          </a:xfrm>
          <a:prstGeom prst="rect">
            <a:avLst/>
          </a:prstGeom>
        </p:spPr>
      </p:pic>
      <p:sp>
        <p:nvSpPr>
          <p:cNvPr id="12" name="手繪多邊形 11"/>
          <p:cNvSpPr>
            <a:spLocks noChangeAspect="1"/>
          </p:cNvSpPr>
          <p:nvPr/>
        </p:nvSpPr>
        <p:spPr>
          <a:xfrm>
            <a:off x="2892054" y="1592076"/>
            <a:ext cx="3660371" cy="4880495"/>
          </a:xfrm>
          <a:custGeom>
            <a:avLst/>
            <a:gdLst>
              <a:gd name="connsiteX0" fmla="*/ 2458523 w 3458619"/>
              <a:gd name="connsiteY0" fmla="*/ 86064 h 4611492"/>
              <a:gd name="connsiteX1" fmla="*/ 2425885 w 3458619"/>
              <a:gd name="connsiteY1" fmla="*/ 118702 h 4611492"/>
              <a:gd name="connsiteX2" fmla="*/ 2425885 w 3458619"/>
              <a:gd name="connsiteY2" fmla="*/ 249249 h 4611492"/>
              <a:gd name="connsiteX3" fmla="*/ 2458523 w 3458619"/>
              <a:gd name="connsiteY3" fmla="*/ 281887 h 4611492"/>
              <a:gd name="connsiteX4" fmla="*/ 3382948 w 3458619"/>
              <a:gd name="connsiteY4" fmla="*/ 281887 h 4611492"/>
              <a:gd name="connsiteX5" fmla="*/ 3415586 w 3458619"/>
              <a:gd name="connsiteY5" fmla="*/ 249249 h 4611492"/>
              <a:gd name="connsiteX6" fmla="*/ 3415586 w 3458619"/>
              <a:gd name="connsiteY6" fmla="*/ 118702 h 4611492"/>
              <a:gd name="connsiteX7" fmla="*/ 3382948 w 3458619"/>
              <a:gd name="connsiteY7" fmla="*/ 86064 h 4611492"/>
              <a:gd name="connsiteX8" fmla="*/ 0 w 3458619"/>
              <a:gd name="connsiteY8" fmla="*/ 0 h 4611492"/>
              <a:gd name="connsiteX9" fmla="*/ 3458619 w 3458619"/>
              <a:gd name="connsiteY9" fmla="*/ 0 h 4611492"/>
              <a:gd name="connsiteX10" fmla="*/ 3458619 w 3458619"/>
              <a:gd name="connsiteY10" fmla="*/ 4611492 h 4611492"/>
              <a:gd name="connsiteX11" fmla="*/ 0 w 3458619"/>
              <a:gd name="connsiteY11" fmla="*/ 4611492 h 4611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8619" h="4611492">
                <a:moveTo>
                  <a:pt x="2458523" y="86064"/>
                </a:moveTo>
                <a:cubicBezTo>
                  <a:pt x="2440498" y="86064"/>
                  <a:pt x="2425885" y="100677"/>
                  <a:pt x="2425885" y="118702"/>
                </a:cubicBezTo>
                <a:lnTo>
                  <a:pt x="2425885" y="249249"/>
                </a:lnTo>
                <a:cubicBezTo>
                  <a:pt x="2425885" y="267274"/>
                  <a:pt x="2440498" y="281887"/>
                  <a:pt x="2458523" y="281887"/>
                </a:cubicBezTo>
                <a:lnTo>
                  <a:pt x="3382948" y="281887"/>
                </a:lnTo>
                <a:cubicBezTo>
                  <a:pt x="3400973" y="281887"/>
                  <a:pt x="3415586" y="267274"/>
                  <a:pt x="3415586" y="249249"/>
                </a:cubicBezTo>
                <a:lnTo>
                  <a:pt x="3415586" y="118702"/>
                </a:lnTo>
                <a:cubicBezTo>
                  <a:pt x="3415586" y="100677"/>
                  <a:pt x="3400973" y="86064"/>
                  <a:pt x="3382948" y="86064"/>
                </a:cubicBezTo>
                <a:close/>
                <a:moveTo>
                  <a:pt x="0" y="0"/>
                </a:moveTo>
                <a:lnTo>
                  <a:pt x="3458619" y="0"/>
                </a:lnTo>
                <a:lnTo>
                  <a:pt x="3458619" y="4611492"/>
                </a:lnTo>
                <a:lnTo>
                  <a:pt x="0" y="4611492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41" y="1600372"/>
            <a:ext cx="3647927" cy="4863903"/>
          </a:xfrm>
          <a:prstGeom prst="rect">
            <a:avLst/>
          </a:prstGeom>
        </p:spPr>
      </p:pic>
      <p:sp>
        <p:nvSpPr>
          <p:cNvPr id="17" name="手繪多邊形 16"/>
          <p:cNvSpPr>
            <a:spLocks noChangeAspect="1"/>
          </p:cNvSpPr>
          <p:nvPr/>
        </p:nvSpPr>
        <p:spPr>
          <a:xfrm>
            <a:off x="4260384" y="1595313"/>
            <a:ext cx="3655346" cy="4874020"/>
          </a:xfrm>
          <a:custGeom>
            <a:avLst/>
            <a:gdLst>
              <a:gd name="connsiteX0" fmla="*/ 1971941 w 3453871"/>
              <a:gd name="connsiteY0" fmla="*/ 1066146 h 4605374"/>
              <a:gd name="connsiteX1" fmla="*/ 1927419 w 3453871"/>
              <a:gd name="connsiteY1" fmla="*/ 1110668 h 4605374"/>
              <a:gd name="connsiteX2" fmla="*/ 1927419 w 3453871"/>
              <a:gd name="connsiteY2" fmla="*/ 1288752 h 4605374"/>
              <a:gd name="connsiteX3" fmla="*/ 1971941 w 3453871"/>
              <a:gd name="connsiteY3" fmla="*/ 1333274 h 4605374"/>
              <a:gd name="connsiteX4" fmla="*/ 3402337 w 3453871"/>
              <a:gd name="connsiteY4" fmla="*/ 1333274 h 4605374"/>
              <a:gd name="connsiteX5" fmla="*/ 3446859 w 3453871"/>
              <a:gd name="connsiteY5" fmla="*/ 1288752 h 4605374"/>
              <a:gd name="connsiteX6" fmla="*/ 3446859 w 3453871"/>
              <a:gd name="connsiteY6" fmla="*/ 1110668 h 4605374"/>
              <a:gd name="connsiteX7" fmla="*/ 3402337 w 3453871"/>
              <a:gd name="connsiteY7" fmla="*/ 1066146 h 4605374"/>
              <a:gd name="connsiteX8" fmla="*/ 0 w 3453871"/>
              <a:gd name="connsiteY8" fmla="*/ 0 h 4605374"/>
              <a:gd name="connsiteX9" fmla="*/ 3453871 w 3453871"/>
              <a:gd name="connsiteY9" fmla="*/ 0 h 4605374"/>
              <a:gd name="connsiteX10" fmla="*/ 3453871 w 3453871"/>
              <a:gd name="connsiteY10" fmla="*/ 4605374 h 4605374"/>
              <a:gd name="connsiteX11" fmla="*/ 0 w 3453871"/>
              <a:gd name="connsiteY11" fmla="*/ 4605374 h 460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3871" h="4605374">
                <a:moveTo>
                  <a:pt x="1971941" y="1066146"/>
                </a:moveTo>
                <a:cubicBezTo>
                  <a:pt x="1947352" y="1066146"/>
                  <a:pt x="1927419" y="1086079"/>
                  <a:pt x="1927419" y="1110668"/>
                </a:cubicBezTo>
                <a:lnTo>
                  <a:pt x="1927419" y="1288752"/>
                </a:lnTo>
                <a:cubicBezTo>
                  <a:pt x="1927419" y="1313341"/>
                  <a:pt x="1947352" y="1333274"/>
                  <a:pt x="1971941" y="1333274"/>
                </a:cubicBezTo>
                <a:lnTo>
                  <a:pt x="3402337" y="1333274"/>
                </a:lnTo>
                <a:cubicBezTo>
                  <a:pt x="3426926" y="1333274"/>
                  <a:pt x="3446859" y="1313341"/>
                  <a:pt x="3446859" y="1288752"/>
                </a:cubicBezTo>
                <a:lnTo>
                  <a:pt x="3446859" y="1110668"/>
                </a:lnTo>
                <a:cubicBezTo>
                  <a:pt x="3446859" y="1086079"/>
                  <a:pt x="3426926" y="1066146"/>
                  <a:pt x="3402337" y="1066146"/>
                </a:cubicBezTo>
                <a:close/>
                <a:moveTo>
                  <a:pt x="0" y="0"/>
                </a:moveTo>
                <a:lnTo>
                  <a:pt x="3453871" y="0"/>
                </a:lnTo>
                <a:lnTo>
                  <a:pt x="3453871" y="4605374"/>
                </a:lnTo>
                <a:lnTo>
                  <a:pt x="0" y="4605374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60" y="1593924"/>
            <a:ext cx="3657598" cy="4876799"/>
          </a:xfrm>
          <a:prstGeom prst="rect">
            <a:avLst/>
          </a:prstGeom>
        </p:spPr>
      </p:pic>
      <p:sp>
        <p:nvSpPr>
          <p:cNvPr id="22" name="手繪多邊形 21"/>
          <p:cNvSpPr>
            <a:spLocks noChangeAspect="1"/>
          </p:cNvSpPr>
          <p:nvPr/>
        </p:nvSpPr>
        <p:spPr>
          <a:xfrm>
            <a:off x="4945745" y="1593924"/>
            <a:ext cx="3657599" cy="4876799"/>
          </a:xfrm>
          <a:custGeom>
            <a:avLst/>
            <a:gdLst>
              <a:gd name="connsiteX0" fmla="*/ 320342 w 3456000"/>
              <a:gd name="connsiteY0" fmla="*/ 326071 h 4608000"/>
              <a:gd name="connsiteX1" fmla="*/ 249432 w 3456000"/>
              <a:gd name="connsiteY1" fmla="*/ 396981 h 4608000"/>
              <a:gd name="connsiteX2" fmla="*/ 249432 w 3456000"/>
              <a:gd name="connsiteY2" fmla="*/ 680611 h 4608000"/>
              <a:gd name="connsiteX3" fmla="*/ 320342 w 3456000"/>
              <a:gd name="connsiteY3" fmla="*/ 751521 h 4608000"/>
              <a:gd name="connsiteX4" fmla="*/ 1598634 w 3456000"/>
              <a:gd name="connsiteY4" fmla="*/ 751521 h 4608000"/>
              <a:gd name="connsiteX5" fmla="*/ 1669544 w 3456000"/>
              <a:gd name="connsiteY5" fmla="*/ 680611 h 4608000"/>
              <a:gd name="connsiteX6" fmla="*/ 1669544 w 3456000"/>
              <a:gd name="connsiteY6" fmla="*/ 396981 h 4608000"/>
              <a:gd name="connsiteX7" fmla="*/ 1598634 w 3456000"/>
              <a:gd name="connsiteY7" fmla="*/ 326071 h 4608000"/>
              <a:gd name="connsiteX8" fmla="*/ 0 w 3456000"/>
              <a:gd name="connsiteY8" fmla="*/ 0 h 4608000"/>
              <a:gd name="connsiteX9" fmla="*/ 3456000 w 3456000"/>
              <a:gd name="connsiteY9" fmla="*/ 0 h 4608000"/>
              <a:gd name="connsiteX10" fmla="*/ 3456000 w 3456000"/>
              <a:gd name="connsiteY10" fmla="*/ 4608000 h 4608000"/>
              <a:gd name="connsiteX11" fmla="*/ 0 w 3456000"/>
              <a:gd name="connsiteY11" fmla="*/ 4608000 h 46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56000" h="4608000">
                <a:moveTo>
                  <a:pt x="320342" y="326071"/>
                </a:moveTo>
                <a:cubicBezTo>
                  <a:pt x="281179" y="326071"/>
                  <a:pt x="249432" y="357818"/>
                  <a:pt x="249432" y="396981"/>
                </a:cubicBezTo>
                <a:lnTo>
                  <a:pt x="249432" y="680611"/>
                </a:lnTo>
                <a:cubicBezTo>
                  <a:pt x="249432" y="719774"/>
                  <a:pt x="281179" y="751521"/>
                  <a:pt x="320342" y="751521"/>
                </a:cubicBezTo>
                <a:lnTo>
                  <a:pt x="1598634" y="751521"/>
                </a:lnTo>
                <a:cubicBezTo>
                  <a:pt x="1637797" y="751521"/>
                  <a:pt x="1669544" y="719774"/>
                  <a:pt x="1669544" y="680611"/>
                </a:cubicBezTo>
                <a:lnTo>
                  <a:pt x="1669544" y="396981"/>
                </a:lnTo>
                <a:cubicBezTo>
                  <a:pt x="1669544" y="357818"/>
                  <a:pt x="1637797" y="326071"/>
                  <a:pt x="1598634" y="326071"/>
                </a:cubicBezTo>
                <a:close/>
                <a:moveTo>
                  <a:pt x="0" y="0"/>
                </a:moveTo>
                <a:lnTo>
                  <a:pt x="3456000" y="0"/>
                </a:lnTo>
                <a:lnTo>
                  <a:pt x="3456000" y="4608000"/>
                </a:lnTo>
                <a:lnTo>
                  <a:pt x="0" y="4608000"/>
                </a:lnTo>
                <a:close/>
              </a:path>
            </a:pathLst>
          </a:cu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74" y="1593924"/>
            <a:ext cx="3657599" cy="487679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89" y="1593924"/>
            <a:ext cx="3657599" cy="487679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93924"/>
            <a:ext cx="36576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DEH Make iOS</a:t>
            </a:r>
            <a:r>
              <a:rPr lang="zh-TW" altLang="en-US" sz="4800" dirty="0" smtClean="0"/>
              <a:t> 功能簡介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1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 smtClean="0"/>
              <a:t>製作景點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94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41</Words>
  <Application>Microsoft Office PowerPoint</Application>
  <PresentationFormat>寬螢幕</PresentationFormat>
  <Paragraphs>15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新細明體</vt:lpstr>
      <vt:lpstr>Arial</vt:lpstr>
      <vt:lpstr>Calibri</vt:lpstr>
      <vt:lpstr>Wingdings</vt:lpstr>
      <vt:lpstr>Office 佈景主題</vt:lpstr>
      <vt:lpstr>DEH—Make iOS </vt:lpstr>
      <vt:lpstr>目錄</vt:lpstr>
      <vt:lpstr>DEH Make iOS 取得方式</vt:lpstr>
      <vt:lpstr>DEH Make iOS 取得方式</vt:lpstr>
      <vt:lpstr>DEH Make iOS 取得方式</vt:lpstr>
      <vt:lpstr>DEH Make iOS 功能簡介</vt:lpstr>
      <vt:lpstr>製作景點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DEH—Make iOS</dc:title>
  <dc:creator>Gabriel</dc:creator>
  <cp:lastModifiedBy>laicf</cp:lastModifiedBy>
  <cp:revision>13</cp:revision>
  <dcterms:created xsi:type="dcterms:W3CDTF">2017-09-11T15:59:29Z</dcterms:created>
  <dcterms:modified xsi:type="dcterms:W3CDTF">2017-09-12T02:59:50Z</dcterms:modified>
</cp:coreProperties>
</file>